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7" r:id="rId3"/>
    <p:sldId id="258" r:id="rId4"/>
    <p:sldId id="296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97" r:id="rId13"/>
    <p:sldId id="298" r:id="rId14"/>
    <p:sldId id="267" r:id="rId15"/>
    <p:sldId id="268" r:id="rId16"/>
  </p:sldIdLst>
  <p:sldSz cx="9144000" cy="5143500" type="screen16x9"/>
  <p:notesSz cx="6858000" cy="9144000"/>
  <p:embeddedFontLst>
    <p:embeddedFont>
      <p:font typeface="Albert Sans" panose="020B0604020202020204" charset="0"/>
      <p:regular r:id="rId18"/>
      <p:bold r:id="rId19"/>
      <p:italic r:id="rId20"/>
      <p:boldItalic r:id="rId21"/>
    </p:embeddedFont>
    <p:embeddedFont>
      <p:font typeface="Algerian" panose="04020705040A02060702" pitchFamily="82" charset="0"/>
      <p:regular r:id="rId22"/>
    </p:embeddedFont>
    <p:embeddedFont>
      <p:font typeface="Arial Rounded MT Bold" panose="020F0704030504030204" pitchFamily="34" charset="0"/>
      <p:regular r:id="rId23"/>
    </p:embeddedFont>
    <p:embeddedFont>
      <p:font typeface="Cooper Black" panose="0208090404030B020404" pitchFamily="18" charset="0"/>
      <p:regular r:id="rId24"/>
    </p:embeddedFont>
    <p:embeddedFont>
      <p:font typeface="Inter Tight" panose="020B0604020202020204" charset="0"/>
      <p:regular r:id="rId25"/>
      <p:bold r:id="rId26"/>
      <p:italic r:id="rId27"/>
      <p:boldItalic r:id="rId28"/>
    </p:embeddedFont>
    <p:embeddedFont>
      <p:font typeface="Inter Tight Black" panose="020B0604020202020204" charset="0"/>
      <p:bold r:id="rId29"/>
      <p:boldItalic r:id="rId30"/>
    </p:embeddedFont>
    <p:embeddedFont>
      <p:font typeface="Lucida Bright" panose="02040602050505020304" pitchFamily="18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  <p:embeddedFont>
      <p:font typeface="Raleway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CF5FFF-621F-4EAD-B626-0923CCD84D44}">
  <a:tblStyle styleId="{30CF5FFF-621F-4EAD-B626-0923CCD84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3C86D0F-A620-4A6C-959F-2081D7520E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74" y="54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ff18b49f31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ff18b49f31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fb8bc67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fb8bc67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25d80b41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ff18b49f3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ff18b49f3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200" y="123010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312825"/>
            <a:ext cx="20919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5249" y="9"/>
            <a:ext cx="5311249" cy="5386618"/>
            <a:chOff x="-95249" y="9"/>
            <a:chExt cx="5311249" cy="5386618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04000" y="9"/>
              <a:ext cx="5012001" cy="5386618"/>
              <a:chOff x="204000" y="9"/>
              <a:chExt cx="5012001" cy="5386618"/>
            </a:xfrm>
          </p:grpSpPr>
          <p:pic>
            <p:nvPicPr>
              <p:cNvPr id="13" name="Google Shape;13;p2"/>
              <p:cNvPicPr preferRelativeResize="0"/>
              <p:nvPr/>
            </p:nvPicPr>
            <p:blipFill rotWithShape="1">
              <a:blip r:embed="rId2">
                <a:alphaModFix/>
              </a:blip>
              <a:srcRect r="69116"/>
              <a:stretch/>
            </p:blipFill>
            <p:spPr>
              <a:xfrm rot="-5400000">
                <a:off x="1187776" y="-983767"/>
                <a:ext cx="600174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 rotWithShape="1">
              <a:blip r:embed="rId3">
                <a:alphaModFix/>
              </a:blip>
              <a:srcRect t="48641"/>
              <a:stretch/>
            </p:blipFill>
            <p:spPr>
              <a:xfrm rot="10800000" flipH="1">
                <a:off x="2220200" y="4461077"/>
                <a:ext cx="2995801" cy="925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" name="Google Shape;15;p2"/>
            <p:cNvPicPr preferRelativeResize="0"/>
            <p:nvPr/>
          </p:nvPicPr>
          <p:blipFill rotWithShape="1">
            <a:blip r:embed="rId4">
              <a:alphaModFix/>
            </a:blip>
            <a:srcRect t="45770"/>
            <a:stretch/>
          </p:blipFill>
          <p:spPr>
            <a:xfrm rot="-5400000">
              <a:off x="-882323" y="3781251"/>
              <a:ext cx="2225523" cy="651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3"/>
          <p:cNvGrpSpPr/>
          <p:nvPr/>
        </p:nvGrpSpPr>
        <p:grpSpPr>
          <a:xfrm>
            <a:off x="659599" y="311206"/>
            <a:ext cx="8509101" cy="5181933"/>
            <a:chOff x="659599" y="311206"/>
            <a:chExt cx="8509101" cy="5181933"/>
          </a:xfrm>
        </p:grpSpPr>
        <p:pic>
          <p:nvPicPr>
            <p:cNvPr id="120" name="Google Shape;120;p1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9599" y="4608497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6800" y="31120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3"/>
          <p:cNvGrpSpPr/>
          <p:nvPr/>
        </p:nvGrpSpPr>
        <p:grpSpPr>
          <a:xfrm>
            <a:off x="-1082625" y="-1900800"/>
            <a:ext cx="12924298" cy="8595158"/>
            <a:chOff x="-1082625" y="-1900800"/>
            <a:chExt cx="12924298" cy="8595158"/>
          </a:xfrm>
        </p:grpSpPr>
        <p:pic>
          <p:nvPicPr>
            <p:cNvPr id="123" name="Google Shape;123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430206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" name="Google Shape;124;p13"/>
            <p:cNvGrpSpPr/>
            <p:nvPr/>
          </p:nvGrpSpPr>
          <p:grpSpPr>
            <a:xfrm>
              <a:off x="-1082625" y="2899800"/>
              <a:ext cx="12924298" cy="3794558"/>
              <a:chOff x="-1082625" y="2899800"/>
              <a:chExt cx="12924298" cy="3794558"/>
            </a:xfrm>
          </p:grpSpPr>
          <p:pic>
            <p:nvPicPr>
              <p:cNvPr id="125" name="Google Shape;125;p1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-1082625" y="28998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13"/>
            <p:cNvGrpSpPr/>
            <p:nvPr/>
          </p:nvGrpSpPr>
          <p:grpSpPr>
            <a:xfrm>
              <a:off x="5603137" y="-1900800"/>
              <a:ext cx="4637169" cy="6886673"/>
              <a:chOff x="5603137" y="-1900800"/>
              <a:chExt cx="4637169" cy="6886673"/>
            </a:xfrm>
          </p:grpSpPr>
          <p:pic>
            <p:nvPicPr>
              <p:cNvPr id="128" name="Google Shape;128;p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1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0" name="Google Shape;130;p13"/>
            <p:cNvGrpSpPr/>
            <p:nvPr/>
          </p:nvGrpSpPr>
          <p:grpSpPr>
            <a:xfrm>
              <a:off x="-975224" y="311200"/>
              <a:ext cx="9933324" cy="5113300"/>
              <a:chOff x="-975224" y="311200"/>
              <a:chExt cx="9933324" cy="5113300"/>
            </a:xfrm>
          </p:grpSpPr>
          <p:pic>
            <p:nvPicPr>
              <p:cNvPr id="131" name="Google Shape;131;p13"/>
              <p:cNvPicPr preferRelativeResize="0"/>
              <p:nvPr/>
            </p:nvPicPr>
            <p:blipFill rotWithShape="1">
              <a:blip r:embed="rId9">
                <a:alphaModFix/>
              </a:blip>
              <a:srcRect t="2281" b="2271"/>
              <a:stretch/>
            </p:blipFill>
            <p:spPr>
              <a:xfrm>
                <a:off x="8509322" y="3112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13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 rot="5400000">
                <a:off x="-7639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4" hasCustomPrompt="1"/>
          </p:nvPr>
        </p:nvSpPr>
        <p:spPr>
          <a:xfrm>
            <a:off x="35286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5" hasCustomPrompt="1"/>
          </p:nvPr>
        </p:nvSpPr>
        <p:spPr>
          <a:xfrm>
            <a:off x="35286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6" hasCustomPrompt="1"/>
          </p:nvPr>
        </p:nvSpPr>
        <p:spPr>
          <a:xfrm>
            <a:off x="6342100" y="141637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7" hasCustomPrompt="1"/>
          </p:nvPr>
        </p:nvSpPr>
        <p:spPr>
          <a:xfrm>
            <a:off x="6342100" y="31124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15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35286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9"/>
          </p:nvPr>
        </p:nvSpPr>
        <p:spPr>
          <a:xfrm>
            <a:off x="6342100" y="1988950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7151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4"/>
          </p:nvPr>
        </p:nvSpPr>
        <p:spPr>
          <a:xfrm>
            <a:off x="35286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6342100" y="3685125"/>
            <a:ext cx="20868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"/>
          </p:nvPr>
        </p:nvSpPr>
        <p:spPr>
          <a:xfrm>
            <a:off x="714975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2"/>
          </p:nvPr>
        </p:nvSpPr>
        <p:spPr>
          <a:xfrm>
            <a:off x="714975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3"/>
          </p:nvPr>
        </p:nvSpPr>
        <p:spPr>
          <a:xfrm>
            <a:off x="3341850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4"/>
          </p:nvPr>
        </p:nvSpPr>
        <p:spPr>
          <a:xfrm>
            <a:off x="5968950" y="3280800"/>
            <a:ext cx="2460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5"/>
          </p:nvPr>
        </p:nvSpPr>
        <p:spPr>
          <a:xfrm>
            <a:off x="33418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6"/>
          </p:nvPr>
        </p:nvSpPr>
        <p:spPr>
          <a:xfrm>
            <a:off x="5968950" y="2784300"/>
            <a:ext cx="24603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9" name="Google Shape;189;p17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pic>
          <p:nvPicPr>
            <p:cNvPr id="190" name="Google Shape;190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3416519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3137" y="-1900800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1349" y="4155658"/>
              <a:ext cx="4220324" cy="25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14775" y="37847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" name="Google Shape;194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29">
            <a:off x="-1206042" y="3474321"/>
            <a:ext cx="2495900" cy="18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7"/>
          <p:cNvPicPr preferRelativeResize="0"/>
          <p:nvPr/>
        </p:nvPicPr>
        <p:blipFill rotWithShape="1">
          <a:blip r:embed="rId7">
            <a:alphaModFix/>
          </a:blip>
          <a:srcRect t="2281" b="2271"/>
          <a:stretch/>
        </p:blipFill>
        <p:spPr>
          <a:xfrm>
            <a:off x="8509322" y="311200"/>
            <a:ext cx="448778" cy="4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1"/>
          </p:nvPr>
        </p:nvSpPr>
        <p:spPr>
          <a:xfrm>
            <a:off x="720000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2"/>
          </p:nvPr>
        </p:nvSpPr>
        <p:spPr>
          <a:xfrm>
            <a:off x="720001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3"/>
          </p:nvPr>
        </p:nvSpPr>
        <p:spPr>
          <a:xfrm>
            <a:off x="4874327" y="18164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subTitle" idx="4"/>
          </p:nvPr>
        </p:nvSpPr>
        <p:spPr>
          <a:xfrm>
            <a:off x="720001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5"/>
          </p:nvPr>
        </p:nvSpPr>
        <p:spPr>
          <a:xfrm>
            <a:off x="4874327" y="3416950"/>
            <a:ext cx="2967000" cy="102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6"/>
          </p:nvPr>
        </p:nvSpPr>
        <p:spPr>
          <a:xfrm>
            <a:off x="720000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ubTitle" idx="7"/>
          </p:nvPr>
        </p:nvSpPr>
        <p:spPr>
          <a:xfrm>
            <a:off x="4874325" y="13199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8"/>
          </p:nvPr>
        </p:nvSpPr>
        <p:spPr>
          <a:xfrm>
            <a:off x="4874325" y="2920450"/>
            <a:ext cx="2967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 flipH="1">
            <a:off x="-2623375" y="-65564"/>
            <a:ext cx="12010969" cy="5590075"/>
            <a:chOff x="-489775" y="-65564"/>
            <a:chExt cx="12010969" cy="5590075"/>
          </a:xfrm>
        </p:grpSpPr>
        <p:pic>
          <p:nvPicPr>
            <p:cNvPr id="207" name="Google Shape;20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5562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18"/>
          <p:cNvGrpSpPr/>
          <p:nvPr/>
        </p:nvGrpSpPr>
        <p:grpSpPr>
          <a:xfrm flipH="1">
            <a:off x="-1162915" y="1017725"/>
            <a:ext cx="10123911" cy="4775860"/>
            <a:chOff x="-63178" y="1017725"/>
            <a:chExt cx="10123911" cy="4775860"/>
          </a:xfrm>
        </p:grpSpPr>
        <p:pic>
          <p:nvPicPr>
            <p:cNvPr id="211" name="Google Shape;211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18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631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19"/>
          <p:cNvGrpSpPr/>
          <p:nvPr/>
        </p:nvGrpSpPr>
        <p:grpSpPr>
          <a:xfrm>
            <a:off x="-2422900" y="-289110"/>
            <a:ext cx="12439449" cy="7230050"/>
            <a:chOff x="-2422900" y="-289110"/>
            <a:chExt cx="12439449" cy="7230050"/>
          </a:xfrm>
        </p:grpSpPr>
        <p:pic>
          <p:nvPicPr>
            <p:cNvPr id="215" name="Google Shape;215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2422900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9054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51251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 flipH="1">
              <a:off x="-852687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"/>
          </p:nvPr>
        </p:nvSpPr>
        <p:spPr>
          <a:xfrm>
            <a:off x="724825" y="1816450"/>
            <a:ext cx="231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2"/>
          </p:nvPr>
        </p:nvSpPr>
        <p:spPr>
          <a:xfrm>
            <a:off x="3414594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3"/>
          </p:nvPr>
        </p:nvSpPr>
        <p:spPr>
          <a:xfrm>
            <a:off x="6101700" y="18164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9"/>
          <p:cNvSpPr txBox="1">
            <a:spLocks noGrp="1"/>
          </p:cNvSpPr>
          <p:nvPr>
            <p:ph type="subTitle" idx="4"/>
          </p:nvPr>
        </p:nvSpPr>
        <p:spPr>
          <a:xfrm>
            <a:off x="724838" y="3416950"/>
            <a:ext cx="2310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9"/>
          <p:cNvSpPr txBox="1">
            <a:spLocks noGrp="1"/>
          </p:cNvSpPr>
          <p:nvPr>
            <p:ph type="subTitle" idx="5"/>
          </p:nvPr>
        </p:nvSpPr>
        <p:spPr>
          <a:xfrm>
            <a:off x="34146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subTitle" idx="6"/>
          </p:nvPr>
        </p:nvSpPr>
        <p:spPr>
          <a:xfrm>
            <a:off x="6101700" y="3416950"/>
            <a:ext cx="2314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9"/>
          <p:cNvSpPr txBox="1">
            <a:spLocks noGrp="1"/>
          </p:cNvSpPr>
          <p:nvPr>
            <p:ph type="subTitle" idx="7"/>
          </p:nvPr>
        </p:nvSpPr>
        <p:spPr>
          <a:xfrm>
            <a:off x="720000" y="1189150"/>
            <a:ext cx="23100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7" name="Google Shape;227;p19"/>
          <p:cNvSpPr txBox="1">
            <a:spLocks noGrp="1"/>
          </p:cNvSpPr>
          <p:nvPr>
            <p:ph type="subTitle" idx="8"/>
          </p:nvPr>
        </p:nvSpPr>
        <p:spPr>
          <a:xfrm>
            <a:off x="341460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8" name="Google Shape;228;p19"/>
          <p:cNvSpPr txBox="1">
            <a:spLocks noGrp="1"/>
          </p:cNvSpPr>
          <p:nvPr>
            <p:ph type="subTitle" idx="9"/>
          </p:nvPr>
        </p:nvSpPr>
        <p:spPr>
          <a:xfrm>
            <a:off x="6106553" y="11891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9" name="Google Shape;229;p19"/>
          <p:cNvSpPr txBox="1">
            <a:spLocks noGrp="1"/>
          </p:cNvSpPr>
          <p:nvPr>
            <p:ph type="subTitle" idx="13"/>
          </p:nvPr>
        </p:nvSpPr>
        <p:spPr>
          <a:xfrm>
            <a:off x="720325" y="2789650"/>
            <a:ext cx="23100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subTitle" idx="14"/>
          </p:nvPr>
        </p:nvSpPr>
        <p:spPr>
          <a:xfrm>
            <a:off x="3414608" y="2789650"/>
            <a:ext cx="23148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subTitle" idx="15"/>
          </p:nvPr>
        </p:nvSpPr>
        <p:spPr>
          <a:xfrm>
            <a:off x="6104101" y="2789650"/>
            <a:ext cx="2319900" cy="7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32" name="Google Shape;232;p19"/>
          <p:cNvGrpSpPr/>
          <p:nvPr/>
        </p:nvGrpSpPr>
        <p:grpSpPr>
          <a:xfrm>
            <a:off x="388037" y="-395850"/>
            <a:ext cx="10085587" cy="5228140"/>
            <a:chOff x="388037" y="-395850"/>
            <a:chExt cx="10085587" cy="5228140"/>
          </a:xfrm>
        </p:grpSpPr>
        <p:pic>
          <p:nvPicPr>
            <p:cNvPr id="233" name="Google Shape;233;p19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>
              <a:off x="388037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>
              <a:off x="7526250" y="-395850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8381725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-2442842" y="-565715"/>
            <a:ext cx="12395742" cy="5937822"/>
            <a:chOff x="-2442842" y="-565715"/>
            <a:chExt cx="12395742" cy="5937822"/>
          </a:xfrm>
        </p:grpSpPr>
        <p:pic>
          <p:nvPicPr>
            <p:cNvPr id="239" name="Google Shape;239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429304" y="814333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88526" y="4442858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716530" y="-565715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7437202" y="-407482"/>
              <a:ext cx="855476" cy="8846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3" name="Google Shape;243;p20"/>
            <p:cNvGrpSpPr/>
            <p:nvPr/>
          </p:nvGrpSpPr>
          <p:grpSpPr>
            <a:xfrm rot="10800000">
              <a:off x="-234423" y="-453142"/>
              <a:ext cx="10187324" cy="5232400"/>
              <a:chOff x="-1000624" y="192100"/>
              <a:chExt cx="10187324" cy="5232400"/>
            </a:xfrm>
          </p:grpSpPr>
          <p:pic>
            <p:nvPicPr>
              <p:cNvPr id="244" name="Google Shape;244;p20"/>
              <p:cNvPicPr preferRelativeResize="0"/>
              <p:nvPr/>
            </p:nvPicPr>
            <p:blipFill rotWithShape="1">
              <a:blip r:embed="rId6">
                <a:alphaModFix/>
              </a:blip>
              <a:srcRect t="2281" b="2271"/>
              <a:stretch/>
            </p:blipFill>
            <p:spPr>
              <a:xfrm>
                <a:off x="8737922" y="192100"/>
                <a:ext cx="448778" cy="447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 flipH="1">
                <a:off x="-789399" y="3898500"/>
                <a:ext cx="1314774" cy="1737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>
            <a:spLocks noGrp="1"/>
          </p:cNvSpPr>
          <p:nvPr>
            <p:ph type="title" hasCustomPrompt="1"/>
          </p:nvPr>
        </p:nvSpPr>
        <p:spPr>
          <a:xfrm>
            <a:off x="715100" y="537500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0" name="Google Shape;270;p23"/>
          <p:cNvSpPr txBox="1">
            <a:spLocks noGrp="1"/>
          </p:cNvSpPr>
          <p:nvPr>
            <p:ph type="subTitle" idx="1"/>
          </p:nvPr>
        </p:nvSpPr>
        <p:spPr>
          <a:xfrm>
            <a:off x="715100" y="1415401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3"/>
          <p:cNvGrpSpPr/>
          <p:nvPr/>
        </p:nvGrpSpPr>
        <p:grpSpPr>
          <a:xfrm>
            <a:off x="3656225" y="-623177"/>
            <a:ext cx="6082003" cy="3869753"/>
            <a:chOff x="3656225" y="-623177"/>
            <a:chExt cx="6082003" cy="3869753"/>
          </a:xfrm>
        </p:grpSpPr>
        <p:pic>
          <p:nvPicPr>
            <p:cNvPr id="272" name="Google Shape;272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024900" y="15332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6225" y="-62317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2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10200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5" name="Google Shape;275;p23"/>
          <p:cNvSpPr txBox="1">
            <a:spLocks noGrp="1"/>
          </p:cNvSpPr>
          <p:nvPr>
            <p:ph type="subTitle" idx="3"/>
          </p:nvPr>
        </p:nvSpPr>
        <p:spPr>
          <a:xfrm>
            <a:off x="715100" y="2788100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282899"/>
            <a:ext cx="54645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7" name="Google Shape;277;p23"/>
          <p:cNvSpPr txBox="1">
            <a:spLocks noGrp="1"/>
          </p:cNvSpPr>
          <p:nvPr>
            <p:ph type="subTitle" idx="5"/>
          </p:nvPr>
        </p:nvSpPr>
        <p:spPr>
          <a:xfrm>
            <a:off x="715100" y="4160800"/>
            <a:ext cx="5464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23"/>
          <p:cNvGrpSpPr/>
          <p:nvPr/>
        </p:nvGrpSpPr>
        <p:grpSpPr>
          <a:xfrm>
            <a:off x="-828950" y="3514600"/>
            <a:ext cx="2091899" cy="1955662"/>
            <a:chOff x="-828950" y="3514600"/>
            <a:chExt cx="2091899" cy="1955662"/>
          </a:xfrm>
        </p:grpSpPr>
        <p:pic>
          <p:nvPicPr>
            <p:cNvPr id="279" name="Google Shape;27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828950" y="3943156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3"/>
            <p:cNvPicPr preferRelativeResize="0"/>
            <p:nvPr/>
          </p:nvPicPr>
          <p:blipFill rotWithShape="1">
            <a:blip r:embed="rId5">
              <a:alphaModFix/>
            </a:blip>
            <a:srcRect t="2281" b="2271"/>
            <a:stretch/>
          </p:blipFill>
          <p:spPr>
            <a:xfrm>
              <a:off x="-215578" y="35146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5"/>
          <p:cNvGrpSpPr/>
          <p:nvPr/>
        </p:nvGrpSpPr>
        <p:grpSpPr>
          <a:xfrm flipH="1">
            <a:off x="-2963457" y="-1144275"/>
            <a:ext cx="14271730" cy="7838633"/>
            <a:chOff x="-2430057" y="-1144275"/>
            <a:chExt cx="14271730" cy="7838633"/>
          </a:xfrm>
        </p:grpSpPr>
        <p:grpSp>
          <p:nvGrpSpPr>
            <p:cNvPr id="295" name="Google Shape;295;p25"/>
            <p:cNvGrpSpPr/>
            <p:nvPr/>
          </p:nvGrpSpPr>
          <p:grpSpPr>
            <a:xfrm>
              <a:off x="-2430057" y="-508637"/>
              <a:ext cx="14271730" cy="7202996"/>
              <a:chOff x="-2430057" y="-508637"/>
              <a:chExt cx="14271730" cy="7202996"/>
            </a:xfrm>
          </p:grpSpPr>
          <p:pic>
            <p:nvPicPr>
              <p:cNvPr id="296" name="Google Shape;296;p2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5400000">
                <a:off x="-3416519" y="18643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6384187" y="-508637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00" name="Google Shape;300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-732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25"/>
          <p:cNvGrpSpPr/>
          <p:nvPr/>
        </p:nvGrpSpPr>
        <p:grpSpPr>
          <a:xfrm flipH="1">
            <a:off x="490717" y="1682800"/>
            <a:ext cx="8972405" cy="4122149"/>
            <a:chOff x="-584905" y="1682800"/>
            <a:chExt cx="8972405" cy="4122149"/>
          </a:xfrm>
        </p:grpSpPr>
        <p:pic>
          <p:nvPicPr>
            <p:cNvPr id="306" name="Google Shape;306;p2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2411193">
              <a:off x="-291642" y="33927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5"/>
            <p:cNvPicPr preferRelativeResize="0"/>
            <p:nvPr/>
          </p:nvPicPr>
          <p:blipFill rotWithShape="1">
            <a:blip r:embed="rId10">
              <a:alphaModFix/>
            </a:blip>
            <a:srcRect t="2281" b="2271"/>
            <a:stretch/>
          </p:blipFill>
          <p:spPr>
            <a:xfrm>
              <a:off x="7938722" y="16828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6"/>
          <p:cNvGrpSpPr/>
          <p:nvPr/>
        </p:nvGrpSpPr>
        <p:grpSpPr>
          <a:xfrm flipH="1">
            <a:off x="-1254596" y="-707594"/>
            <a:ext cx="11097806" cy="7712307"/>
            <a:chOff x="-721196" y="-707594"/>
            <a:chExt cx="11097806" cy="7712307"/>
          </a:xfrm>
        </p:grpSpPr>
        <p:pic>
          <p:nvPicPr>
            <p:cNvPr id="310" name="Google Shape;310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719775" y="143832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1" name="Google Shape;311;p26"/>
            <p:cNvGrpSpPr/>
            <p:nvPr/>
          </p:nvGrpSpPr>
          <p:grpSpPr>
            <a:xfrm>
              <a:off x="-88100" y="-707594"/>
              <a:ext cx="10464710" cy="6822899"/>
              <a:chOff x="-88100" y="-707594"/>
              <a:chExt cx="10464710" cy="6822899"/>
            </a:xfrm>
          </p:grpSpPr>
          <p:pic>
            <p:nvPicPr>
              <p:cNvPr id="312" name="Google Shape;312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80075" y="-707594"/>
                <a:ext cx="3196535" cy="203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 flipH="1">
                <a:off x="-88100" y="4313204"/>
                <a:ext cx="2995801" cy="180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4" name="Google Shape;314;p26"/>
            <p:cNvGrpSpPr/>
            <p:nvPr/>
          </p:nvGrpSpPr>
          <p:grpSpPr>
            <a:xfrm>
              <a:off x="-721196" y="3305370"/>
              <a:ext cx="11022959" cy="2225531"/>
              <a:chOff x="-721196" y="3305370"/>
              <a:chExt cx="11022959" cy="2225531"/>
            </a:xfrm>
          </p:grpSpPr>
          <p:pic>
            <p:nvPicPr>
              <p:cNvPr id="315" name="Google Shape;315;p2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flipH="1">
                <a:off x="8002788" y="3913772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5400000">
                <a:off x="-1233400" y="3817574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17" name="Google Shape;317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61281" y="303980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26"/>
            <p:cNvGrpSpPr/>
            <p:nvPr/>
          </p:nvGrpSpPr>
          <p:grpSpPr>
            <a:xfrm>
              <a:off x="-145551" y="-507172"/>
              <a:ext cx="5293770" cy="2734975"/>
              <a:chOff x="-145551" y="-507172"/>
              <a:chExt cx="5293770" cy="2734975"/>
            </a:xfrm>
          </p:grpSpPr>
          <p:pic>
            <p:nvPicPr>
              <p:cNvPr id="319" name="Google Shape;319;p26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-145551" y="-507172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0" name="Google Shape;320;p2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841625" y="43848"/>
                <a:ext cx="2306595" cy="1244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-536194" y="-285123"/>
            <a:ext cx="10419169" cy="6059265"/>
            <a:chOff x="-536194" y="-285123"/>
            <a:chExt cx="10419169" cy="6059265"/>
          </a:xfrm>
        </p:grpSpPr>
        <p:grpSp>
          <p:nvGrpSpPr>
            <p:cNvPr id="24" name="Google Shape;24;p4"/>
            <p:cNvGrpSpPr/>
            <p:nvPr/>
          </p:nvGrpSpPr>
          <p:grpSpPr>
            <a:xfrm>
              <a:off x="7886238" y="-285123"/>
              <a:ext cx="1996737" cy="1735973"/>
              <a:chOff x="7886238" y="-285123"/>
              <a:chExt cx="1996737" cy="1735973"/>
            </a:xfrm>
          </p:grpSpPr>
          <p:pic>
            <p:nvPicPr>
              <p:cNvPr id="25" name="Google Shape;25;p4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flipH="1">
                <a:off x="7886238" y="-285123"/>
                <a:ext cx="1996737" cy="120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4"/>
              <p:cNvPicPr preferRelativeResize="0"/>
              <p:nvPr/>
            </p:nvPicPr>
            <p:blipFill rotWithShape="1">
              <a:blip r:embed="rId3">
                <a:alphaModFix/>
              </a:blip>
              <a:srcRect t="1774" b="1765"/>
              <a:stretch/>
            </p:blipFill>
            <p:spPr>
              <a:xfrm rot="10800000" flipH="1">
                <a:off x="8076575" y="685801"/>
                <a:ext cx="767024" cy="765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" name="Google Shape;27;p4"/>
            <p:cNvGrpSpPr/>
            <p:nvPr/>
          </p:nvGrpSpPr>
          <p:grpSpPr>
            <a:xfrm>
              <a:off x="-536194" y="4068166"/>
              <a:ext cx="10124896" cy="1705976"/>
              <a:chOff x="-536194" y="4068166"/>
              <a:chExt cx="10124896" cy="1705976"/>
            </a:xfrm>
          </p:grpSpPr>
          <p:pic>
            <p:nvPicPr>
              <p:cNvPr id="28" name="Google Shape;28;p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 flipH="1">
                <a:off x="-536194" y="4573018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10800000" flipH="1">
                <a:off x="8385226" y="4068166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" name="Google Shape;3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9971">
            <a:off x="-952330" y="-747954"/>
            <a:ext cx="2495900" cy="18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40138"/>
            <a:ext cx="7704000" cy="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>
            <a:off x="-975224" y="-289110"/>
            <a:ext cx="12439449" cy="7230050"/>
            <a:chOff x="-975224" y="-289110"/>
            <a:chExt cx="12439449" cy="7230050"/>
          </a:xfrm>
        </p:grpSpPr>
        <p:pic>
          <p:nvPicPr>
            <p:cNvPr id="35" name="Google Shape;3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917599" y="4205965"/>
              <a:ext cx="4546625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-763999" y="-500335"/>
              <a:ext cx="1314774" cy="173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347800" y="-103361"/>
              <a:ext cx="1544775" cy="92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7920063" y="18221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715100" y="278430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4945650" y="2784300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715100" y="3280800"/>
            <a:ext cx="29076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45650" y="3280800"/>
            <a:ext cx="29076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-1432300" y="-395850"/>
            <a:ext cx="10085587" cy="5228140"/>
            <a:chOff x="-1432300" y="-395850"/>
            <a:chExt cx="10085587" cy="522814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 rot="10800000" flipH="1">
              <a:off x="8204509" y="4384689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10800000" flipH="1">
              <a:off x="659599" y="-395850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 flipH="1">
              <a:off x="-1432300" y="825903"/>
              <a:ext cx="2091899" cy="15271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-489775" y="-65564"/>
            <a:ext cx="12112569" cy="5590075"/>
            <a:chOff x="-489775" y="-65564"/>
            <a:chExt cx="12112569" cy="5590075"/>
          </a:xfrm>
        </p:grpSpPr>
        <p:pic>
          <p:nvPicPr>
            <p:cNvPr id="50" name="Google Shape;5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657881" y="1178575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-852687" y="4065875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14775" y="-65564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15578" y="1017725"/>
            <a:ext cx="10276311" cy="4775860"/>
            <a:chOff x="-215578" y="1017725"/>
            <a:chExt cx="10276311" cy="4775860"/>
          </a:xfrm>
        </p:grpSpPr>
        <p:pic>
          <p:nvPicPr>
            <p:cNvPr id="55" name="Google Shape;55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29">
              <a:off x="7564833" y="3971571"/>
              <a:ext cx="2495900" cy="1822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6"/>
            <p:cNvPicPr preferRelativeResize="0"/>
            <p:nvPr/>
          </p:nvPicPr>
          <p:blipFill rotWithShape="1">
            <a:blip r:embed="rId6">
              <a:alphaModFix/>
            </a:blip>
            <a:srcRect t="2281" b="2271"/>
            <a:stretch/>
          </p:blipFill>
          <p:spPr>
            <a:xfrm>
              <a:off x="-215578" y="1017725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4332513" y="534990"/>
            <a:ext cx="5318313" cy="4293923"/>
            <a:chOff x="4332513" y="534990"/>
            <a:chExt cx="5318313" cy="4293923"/>
          </a:xfrm>
        </p:grpSpPr>
        <p:pic>
          <p:nvPicPr>
            <p:cNvPr id="59" name="Google Shape;59;p7"/>
            <p:cNvPicPr preferRelativeResize="0"/>
            <p:nvPr/>
          </p:nvPicPr>
          <p:blipFill rotWithShape="1">
            <a:blip r:embed="rId2">
              <a:alphaModFix/>
            </a:blip>
            <a:srcRect t="2281" b="2271"/>
            <a:stretch/>
          </p:blipFill>
          <p:spPr>
            <a:xfrm>
              <a:off x="4332513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3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" name="Google Shape;61;p7"/>
          <p:cNvGrpSpPr/>
          <p:nvPr/>
        </p:nvGrpSpPr>
        <p:grpSpPr>
          <a:xfrm>
            <a:off x="-1695322" y="-1291200"/>
            <a:ext cx="11588824" cy="6600350"/>
            <a:chOff x="-1695322" y="-1291200"/>
            <a:chExt cx="11588824" cy="6600350"/>
          </a:xfrm>
        </p:grpSpPr>
        <p:grpSp>
          <p:nvGrpSpPr>
            <p:cNvPr id="62" name="Google Shape;62;p7"/>
            <p:cNvGrpSpPr/>
            <p:nvPr/>
          </p:nvGrpSpPr>
          <p:grpSpPr>
            <a:xfrm>
              <a:off x="-1126744" y="-1291200"/>
              <a:ext cx="7845556" cy="6277073"/>
              <a:chOff x="-1126744" y="-1291200"/>
              <a:chExt cx="7845556" cy="6277073"/>
            </a:xfrm>
          </p:grpSpPr>
          <p:pic>
            <p:nvPicPr>
              <p:cNvPr id="63" name="Google Shape;63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-1126744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" name="Google Shape;65;p7"/>
            <p:cNvGrpSpPr/>
            <p:nvPr/>
          </p:nvGrpSpPr>
          <p:grpSpPr>
            <a:xfrm>
              <a:off x="220375" y="3913656"/>
              <a:ext cx="6411090" cy="1395494"/>
              <a:chOff x="220375" y="3913656"/>
              <a:chExt cx="6411090" cy="1395494"/>
            </a:xfrm>
          </p:grpSpPr>
          <p:pic>
            <p:nvPicPr>
              <p:cNvPr id="66" name="Google Shape;66;p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3324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7" name="Google Shape;67;p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" name="Google Shape;68;p7"/>
            <p:cNvGrpSpPr/>
            <p:nvPr/>
          </p:nvGrpSpPr>
          <p:grpSpPr>
            <a:xfrm>
              <a:off x="-1695322" y="-991639"/>
              <a:ext cx="11588824" cy="4520213"/>
              <a:chOff x="-1695322" y="-991639"/>
              <a:chExt cx="11588824" cy="4520213"/>
            </a:xfrm>
          </p:grpSpPr>
          <p:pic>
            <p:nvPicPr>
              <p:cNvPr id="69" name="Google Shape;69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-5400000">
                <a:off x="-1383134" y="-13038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70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0000" y="1265838"/>
            <a:ext cx="25677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720000" y="2423263"/>
            <a:ext cx="3214800" cy="1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493400" y="845700"/>
            <a:ext cx="2935500" cy="4297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-432505" y="311200"/>
            <a:ext cx="9085792" cy="5798549"/>
            <a:chOff x="-432505" y="311200"/>
            <a:chExt cx="9085792" cy="5798549"/>
          </a:xfrm>
        </p:grpSpPr>
        <p:pic>
          <p:nvPicPr>
            <p:cNvPr id="77" name="Google Shape;77;p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2411193">
              <a:off x="-139242" y="3697509"/>
              <a:ext cx="2495901" cy="1822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 rotWithShape="1">
            <a:blip r:embed="rId3">
              <a:alphaModFix/>
            </a:blip>
            <a:srcRect t="2281" b="2271"/>
            <a:stretch/>
          </p:blipFill>
          <p:spPr>
            <a:xfrm>
              <a:off x="8204509" y="311200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8"/>
          <p:cNvGrpSpPr/>
          <p:nvPr/>
        </p:nvGrpSpPr>
        <p:grpSpPr>
          <a:xfrm>
            <a:off x="-2430057" y="-1900800"/>
            <a:ext cx="14271730" cy="8595158"/>
            <a:chOff x="-2430057" y="-1900800"/>
            <a:chExt cx="14271730" cy="8595158"/>
          </a:xfrm>
        </p:grpSpPr>
        <p:grpSp>
          <p:nvGrpSpPr>
            <p:cNvPr id="80" name="Google Shape;80;p8"/>
            <p:cNvGrpSpPr/>
            <p:nvPr/>
          </p:nvGrpSpPr>
          <p:grpSpPr>
            <a:xfrm>
              <a:off x="-2430057" y="-1900800"/>
              <a:ext cx="14271730" cy="8595158"/>
              <a:chOff x="-2430057" y="-1900800"/>
              <a:chExt cx="14271730" cy="8595158"/>
            </a:xfrm>
          </p:grpSpPr>
          <p:pic>
            <p:nvPicPr>
              <p:cNvPr id="81" name="Google Shape;81;p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-3416519" y="1178575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603137" y="-19008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Google Shape;83;p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621349" y="4155658"/>
                <a:ext cx="4220324" cy="2538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014775" y="3784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5" name="Google Shape;85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10800000">
              <a:off x="-351482" y="-1144275"/>
              <a:ext cx="1739930" cy="2298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3795591" y="-617227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 flipH="1">
              <a:off x="-190108" y="4282349"/>
              <a:ext cx="2225531" cy="1201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9"/>
          <p:cNvGrpSpPr/>
          <p:nvPr/>
        </p:nvGrpSpPr>
        <p:grpSpPr>
          <a:xfrm>
            <a:off x="-704722" y="-1291200"/>
            <a:ext cx="10979224" cy="9534163"/>
            <a:chOff x="-704722" y="-1291200"/>
            <a:chExt cx="10979224" cy="9534163"/>
          </a:xfrm>
        </p:grpSpPr>
        <p:pic>
          <p:nvPicPr>
            <p:cNvPr id="92" name="Google Shape;9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 flipH="1">
              <a:off x="3497967" y="4278050"/>
              <a:ext cx="4951375" cy="297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" name="Google Shape;93;p9"/>
            <p:cNvGrpSpPr/>
            <p:nvPr/>
          </p:nvGrpSpPr>
          <p:grpSpPr>
            <a:xfrm flipH="1">
              <a:off x="2469968" y="-1291200"/>
              <a:ext cx="7007356" cy="5896073"/>
              <a:chOff x="-288544" y="-1291200"/>
              <a:chExt cx="7007356" cy="5896073"/>
            </a:xfrm>
          </p:grpSpPr>
          <p:pic>
            <p:nvPicPr>
              <p:cNvPr id="94" name="Google Shape;94;p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-288544" y="3403749"/>
                <a:ext cx="2225531" cy="1201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" name="Google Shape;95;p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72187" y="-1291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" name="Google Shape;96;p9"/>
            <p:cNvGrpSpPr/>
            <p:nvPr/>
          </p:nvGrpSpPr>
          <p:grpSpPr>
            <a:xfrm flipH="1">
              <a:off x="-338286" y="3913656"/>
              <a:ext cx="9306690" cy="1395494"/>
              <a:chOff x="220375" y="3913656"/>
              <a:chExt cx="9306690" cy="1395494"/>
            </a:xfrm>
          </p:grpSpPr>
          <p:pic>
            <p:nvPicPr>
              <p:cNvPr id="97" name="Google Shape;97;p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28091" y="3913656"/>
                <a:ext cx="2298975" cy="13829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20375" y="4379900"/>
                <a:ext cx="1544775" cy="929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9"/>
            <p:cNvGrpSpPr/>
            <p:nvPr/>
          </p:nvGrpSpPr>
          <p:grpSpPr>
            <a:xfrm flipH="1">
              <a:off x="-704722" y="-305839"/>
              <a:ext cx="10979224" cy="3834413"/>
              <a:chOff x="-1085722" y="-305839"/>
              <a:chExt cx="10979224" cy="3834413"/>
            </a:xfrm>
          </p:grpSpPr>
          <p:pic>
            <p:nvPicPr>
              <p:cNvPr id="100" name="Google Shape;100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-5400000">
                <a:off x="-773534" y="-618026"/>
                <a:ext cx="1943350" cy="25677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690026" y="1938450"/>
                <a:ext cx="1203476" cy="1590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2241425" y="17165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2241475" y="2592013"/>
            <a:ext cx="46611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9"/>
          <p:cNvGrpSpPr/>
          <p:nvPr/>
        </p:nvGrpSpPr>
        <p:grpSpPr>
          <a:xfrm flipH="1">
            <a:off x="-462046" y="534990"/>
            <a:ext cx="2883538" cy="4293923"/>
            <a:chOff x="6767288" y="534990"/>
            <a:chExt cx="2883538" cy="4293923"/>
          </a:xfrm>
        </p:grpSpPr>
        <p:pic>
          <p:nvPicPr>
            <p:cNvPr id="105" name="Google Shape;105;p9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6767288" y="4381312"/>
              <a:ext cx="448778" cy="44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9"/>
            <p:cNvPicPr preferRelativeResize="0"/>
            <p:nvPr/>
          </p:nvPicPr>
          <p:blipFill rotWithShape="1">
            <a:blip r:embed="rId9">
              <a:alphaModFix/>
            </a:blip>
            <a:srcRect t="1774" b="1765"/>
            <a:stretch/>
          </p:blipFill>
          <p:spPr>
            <a:xfrm>
              <a:off x="8645049" y="534990"/>
              <a:ext cx="1005777" cy="100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>
            <a:spLocks noGrp="1"/>
          </p:cNvSpPr>
          <p:nvPr>
            <p:ph type="pic" idx="2"/>
          </p:nvPr>
        </p:nvSpPr>
        <p:spPr>
          <a:xfrm>
            <a:off x="-47700" y="-85800"/>
            <a:ext cx="9239400" cy="531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15100" y="4038275"/>
            <a:ext cx="7713600" cy="570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1"/>
          <p:cNvGrpSpPr/>
          <p:nvPr/>
        </p:nvGrpSpPr>
        <p:grpSpPr>
          <a:xfrm>
            <a:off x="1561313" y="-507175"/>
            <a:ext cx="7735087" cy="6622479"/>
            <a:chOff x="1561313" y="-507175"/>
            <a:chExt cx="7735087" cy="6622479"/>
          </a:xfrm>
        </p:grpSpPr>
        <p:pic>
          <p:nvPicPr>
            <p:cNvPr id="112" name="Google Shape;112;p11"/>
            <p:cNvPicPr preferRelativeResize="0"/>
            <p:nvPr/>
          </p:nvPicPr>
          <p:blipFill rotWithShape="1">
            <a:blip r:embed="rId2">
              <a:alphaModFix/>
            </a:blip>
            <a:srcRect l="47575"/>
            <a:stretch/>
          </p:blipFill>
          <p:spPr>
            <a:xfrm flipH="1">
              <a:off x="6912874" y="-507175"/>
              <a:ext cx="2383526" cy="273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4395873" y="4313204"/>
              <a:ext cx="2995801" cy="18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561313" y="-231188"/>
              <a:ext cx="1821549" cy="1095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11"/>
          <p:cNvSpPr txBox="1">
            <a:spLocks noGrp="1"/>
          </p:cNvSpPr>
          <p:nvPr>
            <p:ph type="title" hasCustomPrompt="1"/>
          </p:nvPr>
        </p:nvSpPr>
        <p:spPr>
          <a:xfrm>
            <a:off x="2099250" y="1669538"/>
            <a:ext cx="4945500" cy="120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>
                <a:latin typeface="Inter Tight Black"/>
                <a:ea typeface="Inter Tight Black"/>
                <a:cs typeface="Inter Tight Black"/>
                <a:sym typeface="Inter Tigh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1"/>
          </p:nvPr>
        </p:nvSpPr>
        <p:spPr>
          <a:xfrm>
            <a:off x="2099250" y="2983462"/>
            <a:ext cx="49455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"/>
              <a:buNone/>
              <a:defRPr sz="3000" b="1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5" r:id="rId14"/>
    <p:sldLayoutId id="2147483666" r:id="rId15"/>
    <p:sldLayoutId id="2147483669" r:id="rId16"/>
    <p:sldLayoutId id="2147483671" r:id="rId17"/>
    <p:sldLayoutId id="214748367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0"/>
          <p:cNvGrpSpPr/>
          <p:nvPr/>
        </p:nvGrpSpPr>
        <p:grpSpPr>
          <a:xfrm>
            <a:off x="4864400" y="-529200"/>
            <a:ext cx="5291299" cy="6168213"/>
            <a:chOff x="4864400" y="-529200"/>
            <a:chExt cx="5291299" cy="6168213"/>
          </a:xfrm>
        </p:grpSpPr>
        <p:grpSp>
          <p:nvGrpSpPr>
            <p:cNvPr id="332" name="Google Shape;332;p30"/>
            <p:cNvGrpSpPr/>
            <p:nvPr/>
          </p:nvGrpSpPr>
          <p:grpSpPr>
            <a:xfrm>
              <a:off x="5609074" y="-529200"/>
              <a:ext cx="4546625" cy="6168213"/>
              <a:chOff x="5609074" y="-529200"/>
              <a:chExt cx="4546625" cy="6168213"/>
            </a:xfrm>
          </p:grpSpPr>
          <p:pic>
            <p:nvPicPr>
              <p:cNvPr id="333" name="Google Shape;333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09074" y="-529200"/>
                <a:ext cx="4546625" cy="2734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5400000">
                <a:off x="5893631" y="1674100"/>
                <a:ext cx="4951375" cy="2978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30"/>
              <p:cNvPicPr preferRelativeResize="0"/>
              <p:nvPr/>
            </p:nvPicPr>
            <p:blipFill rotWithShape="1">
              <a:blip r:embed="rId5">
                <a:alphaModFix/>
              </a:blip>
              <a:srcRect r="47753"/>
              <a:stretch/>
            </p:blipFill>
            <p:spPr>
              <a:xfrm>
                <a:off x="8613298" y="2770475"/>
                <a:ext cx="1201126" cy="1382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30"/>
              <p:cNvPicPr preferRelativeResize="0"/>
              <p:nvPr/>
            </p:nvPicPr>
            <p:blipFill rotWithShape="1">
              <a:blip r:embed="rId6">
                <a:alphaModFix/>
              </a:blip>
              <a:srcRect r="37126"/>
              <a:stretch/>
            </p:blipFill>
            <p:spPr>
              <a:xfrm rot="5400000">
                <a:off x="7137862" y="3523237"/>
                <a:ext cx="1093950" cy="2298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7" name="Google Shape;337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64400" y="3986923"/>
              <a:ext cx="2306595" cy="1244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" name="Google Shape;338;p30"/>
          <p:cNvSpPr txBox="1">
            <a:spLocks noGrp="1"/>
          </p:cNvSpPr>
          <p:nvPr>
            <p:ph type="ctrTitle"/>
          </p:nvPr>
        </p:nvSpPr>
        <p:spPr>
          <a:xfrm>
            <a:off x="715100" y="0"/>
            <a:ext cx="5021400" cy="20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ASTHMA</a:t>
            </a:r>
            <a:br>
              <a:rPr lang="en" dirty="0"/>
            </a:br>
            <a:r>
              <a:rPr lang="en" sz="3200" b="0" dirty="0">
                <a:latin typeface="Algerian" panose="04020705040A02060702" pitchFamily="82" charset="0"/>
              </a:rPr>
              <a:t>PATIENT COUNSELLING</a:t>
            </a:r>
            <a:endParaRPr b="0" dirty="0">
              <a:latin typeface="Algerian" panose="04020705040A02060702" pitchFamily="82" charset="0"/>
            </a:endParaRPr>
          </a:p>
        </p:txBody>
      </p:sp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217442" y="2587221"/>
            <a:ext cx="4606200" cy="1398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   : PUNITHA S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  : I20401020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: PHARM.D IV YEAR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SUBJECT: 4.3 P CLINICAL  PHARMACY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0" name="Google Shape;340;p30"/>
          <p:cNvGrpSpPr/>
          <p:nvPr/>
        </p:nvGrpSpPr>
        <p:grpSpPr>
          <a:xfrm>
            <a:off x="5589974" y="92672"/>
            <a:ext cx="3787488" cy="1754865"/>
            <a:chOff x="5589974" y="92672"/>
            <a:chExt cx="3787488" cy="1754865"/>
          </a:xfrm>
        </p:grpSpPr>
        <p:pic>
          <p:nvPicPr>
            <p:cNvPr id="341" name="Google Shape;341;p30"/>
            <p:cNvPicPr preferRelativeResize="0"/>
            <p:nvPr/>
          </p:nvPicPr>
          <p:blipFill rotWithShape="1">
            <a:blip r:embed="rId8">
              <a:alphaModFix/>
            </a:blip>
            <a:srcRect t="2281" b="2271"/>
            <a:stretch/>
          </p:blipFill>
          <p:spPr>
            <a:xfrm>
              <a:off x="8701577" y="1173437"/>
              <a:ext cx="675885" cy="674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89974" y="92672"/>
              <a:ext cx="855475" cy="8846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" name="Google Shape;343;p30"/>
          <p:cNvGrpSpPr/>
          <p:nvPr/>
        </p:nvGrpSpPr>
        <p:grpSpPr>
          <a:xfrm>
            <a:off x="6393163" y="4"/>
            <a:ext cx="2978449" cy="3986092"/>
            <a:chOff x="6393163" y="4"/>
            <a:chExt cx="2978449" cy="3986092"/>
          </a:xfrm>
        </p:grpSpPr>
        <p:pic>
          <p:nvPicPr>
            <p:cNvPr id="344" name="Google Shape;344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3163" y="4"/>
              <a:ext cx="2978449" cy="2174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459151" y="2846674"/>
              <a:ext cx="1560800" cy="11394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1DB4693-3477-B467-7BC5-0D71E799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20" y="796166"/>
            <a:ext cx="7188200" cy="38356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E97A00-D87E-8FD5-829D-884D9FF2DEEA}"/>
              </a:ext>
            </a:extLst>
          </p:cNvPr>
          <p:cNvSpPr txBox="1"/>
          <p:nvPr/>
        </p:nvSpPr>
        <p:spPr>
          <a:xfrm>
            <a:off x="660400" y="481112"/>
            <a:ext cx="528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kern="1200" spc="150" baseline="0" dirty="0">
                <a:solidFill>
                  <a:schemeClr val="accent2">
                    <a:lumMod val="50000"/>
                  </a:schemeClr>
                </a:solidFill>
                <a:effectLst/>
                <a:latin typeface="Lucida Bright" panose="02040602050505020304" pitchFamily="18" charset="0"/>
                <a:ea typeface="Meiryo UI" panose="020B0604030504040204" pitchFamily="34" charset="-128"/>
                <a:cs typeface="+mj-cs"/>
              </a:rPr>
              <a:t>DIET PLANS:</a:t>
            </a:r>
            <a:endParaRPr lang="en-IN" sz="1800" dirty="0">
              <a:solidFill>
                <a:schemeClr val="accent2">
                  <a:lumMod val="50000"/>
                </a:schemeClr>
              </a:solidFill>
              <a:latin typeface="Lucida Bright" panose="020406020505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7F79F04-ED80-D2D9-3025-8F20CAA9FF89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499E9BC-EE81-BEF4-9110-0677ACD3F7E9}"/>
              </a:ext>
            </a:extLst>
          </p:cNvPr>
          <p:cNvSpPr txBox="1"/>
          <p:nvPr/>
        </p:nvSpPr>
        <p:spPr>
          <a:xfrm>
            <a:off x="3025140" y="632460"/>
            <a:ext cx="459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>
                <a:solidFill>
                  <a:schemeClr val="accent2">
                    <a:lumMod val="75000"/>
                  </a:schemeClr>
                </a:solidFill>
                <a:latin typeface="Aptos" panose="020B0004020202020204" pitchFamily="34" charset="0"/>
              </a:rPr>
              <a:t>HOW TO USE INHALER</a:t>
            </a:r>
            <a:endParaRPr lang="en-IN" sz="1800" b="1" i="1" dirty="0">
              <a:solidFill>
                <a:schemeClr val="accent2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7056A2-67E6-EC12-0BDE-133F9F8A7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8" y="1283512"/>
            <a:ext cx="5397492" cy="34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55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1F9914-44C0-33BD-E748-3327D709C83B}"/>
              </a:ext>
            </a:extLst>
          </p:cNvPr>
          <p:cNvSpPr txBox="1"/>
          <p:nvPr/>
        </p:nvSpPr>
        <p:spPr>
          <a:xfrm>
            <a:off x="822960" y="571500"/>
            <a:ext cx="7139940" cy="38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TIPS TO DO </a:t>
            </a:r>
            <a:r>
              <a:rPr lang="en-IN" sz="2000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WHEN</a:t>
            </a:r>
            <a:r>
              <a:rPr lang="en-IN" sz="2000" b="1" dirty="0">
                <a:solidFill>
                  <a:schemeClr val="accent2">
                    <a:lumMod val="75000"/>
                  </a:schemeClr>
                </a:solidFill>
                <a:latin typeface="Cooper Black" panose="0208090404030B020404" pitchFamily="18" charset="0"/>
              </a:rPr>
              <a:t> YOU DO NOT HAVE ON INHALER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• Sit up straight - sitting upright can help keep your airways open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• Remain calm - try to remain as calm as you can while you are having an asthma attack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• Steady your breathing - try to take slow, steady breaths during your attack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• Move away from triggers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• Get medical help</a:t>
            </a:r>
          </a:p>
        </p:txBody>
      </p:sp>
    </p:spTree>
    <p:extLst>
      <p:ext uri="{BB962C8B-B14F-4D97-AF65-F5344CB8AC3E}">
        <p14:creationId xmlns:p14="http://schemas.microsoft.com/office/powerpoint/2010/main" val="362791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73AA16-365D-E292-3E03-FD1266263D77}"/>
              </a:ext>
            </a:extLst>
          </p:cNvPr>
          <p:cNvSpPr txBox="1"/>
          <p:nvPr/>
        </p:nvSpPr>
        <p:spPr>
          <a:xfrm>
            <a:off x="556684" y="375280"/>
            <a:ext cx="6057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DO’S AND DON’TS:</a:t>
            </a:r>
            <a:endParaRPr lang="en-IN" sz="1800" dirty="0">
              <a:solidFill>
                <a:schemeClr val="accent2">
                  <a:lumMod val="50000"/>
                </a:schemeClr>
              </a:solidFill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1D4B5-E6B8-934D-DE4A-FDDEDEFC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43" y="966082"/>
            <a:ext cx="6655858" cy="38021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4D9EE-C29B-FC1F-937C-3C39B925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073" y="648696"/>
            <a:ext cx="5280859" cy="38712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A070E31-083B-1737-1091-2859E7264CF7}"/>
              </a:ext>
            </a:extLst>
          </p:cNvPr>
          <p:cNvSpPr/>
          <p:nvPr/>
        </p:nvSpPr>
        <p:spPr>
          <a:xfrm>
            <a:off x="1989667" y="3860800"/>
            <a:ext cx="262466" cy="49953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957097-0F8F-CAA1-7F76-135DEEB42842}"/>
              </a:ext>
            </a:extLst>
          </p:cNvPr>
          <p:cNvSpPr txBox="1"/>
          <p:nvPr/>
        </p:nvSpPr>
        <p:spPr>
          <a:xfrm>
            <a:off x="751463" y="362786"/>
            <a:ext cx="5421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kern="1200" spc="150" baseline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eiryo UI" panose="020B0400000000000000" pitchFamily="34" charset="-128"/>
                <a:cs typeface="Times New Roman" panose="02020603050405020304" pitchFamily="18" charset="0"/>
              </a:rPr>
              <a:t>DEFINITION: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79094-C2B0-5816-4D0B-FC02F97262F7}"/>
              </a:ext>
            </a:extLst>
          </p:cNvPr>
          <p:cNvSpPr txBox="1"/>
          <p:nvPr/>
        </p:nvSpPr>
        <p:spPr>
          <a:xfrm>
            <a:off x="991159" y="611090"/>
            <a:ext cx="6459508" cy="1155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Pts val="1600"/>
            </a:pPr>
            <a:r>
              <a:rPr lang="en-US" sz="1600" kern="1200" spc="15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eiryo UI" panose="020B0604030504040204" pitchFamily="34" charset="-128"/>
                <a:cs typeface="Times New Roman" panose="02020603050405020304" pitchFamily="18" charset="0"/>
              </a:rPr>
              <a:t>	A Condition in which a person’s airways becomes inflamed, narrow and swell and produce extra mucus ,which makes it difficult to breathe.</a:t>
            </a:r>
            <a:endParaRPr lang="en-IN" sz="16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AC778-4C60-AD8B-1230-C83C20339AE7}"/>
              </a:ext>
            </a:extLst>
          </p:cNvPr>
          <p:cNvSpPr txBox="1"/>
          <p:nvPr/>
        </p:nvSpPr>
        <p:spPr>
          <a:xfrm>
            <a:off x="813359" y="1930984"/>
            <a:ext cx="5418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kern="1200" spc="150" baseline="0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Meiryo UI" panose="020B0604030504040204" pitchFamily="34" charset="-128"/>
                <a:cs typeface="Times New Roman" panose="02020603050405020304" pitchFamily="18" charset="0"/>
              </a:rPr>
              <a:t>ETIOLOGY: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8E760A-497E-216D-B1EC-E9F22F74D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802" y="1930984"/>
            <a:ext cx="2984221" cy="31227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4">
            <a:extLst>
              <a:ext uri="{FF2B5EF4-FFF2-40B4-BE49-F238E27FC236}">
                <a16:creationId xmlns:a16="http://schemas.microsoft.com/office/drawing/2014/main" id="{79ACBAC6-1FD5-254F-EA81-E428E3FEDCF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44" y="541946"/>
            <a:ext cx="5047711" cy="460155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10042B8-8F64-A72C-046B-BDFB3ADDE012}"/>
              </a:ext>
            </a:extLst>
          </p:cNvPr>
          <p:cNvSpPr txBox="1"/>
          <p:nvPr/>
        </p:nvSpPr>
        <p:spPr>
          <a:xfrm>
            <a:off x="456295" y="380437"/>
            <a:ext cx="6464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Albert Sans" panose="020B0604020202020204" charset="0"/>
              </a:rPr>
              <a:t>CLINICAL MANIFESTATION:</a:t>
            </a:r>
            <a:endParaRPr lang="en-IN" sz="1600" b="1" dirty="0">
              <a:solidFill>
                <a:schemeClr val="accent2">
                  <a:lumMod val="75000"/>
                </a:schemeClr>
              </a:solidFill>
              <a:latin typeface="Albert Sans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BD0E5E51-5647-7434-23F4-7F9177745B0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r="2876" b="11202"/>
          <a:stretch/>
        </p:blipFill>
        <p:spPr>
          <a:xfrm>
            <a:off x="1734547" y="736599"/>
            <a:ext cx="5590494" cy="42836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180A1C-6DF5-7460-6482-6715DCDB0CF7}"/>
              </a:ext>
            </a:extLst>
          </p:cNvPr>
          <p:cNvSpPr txBox="1"/>
          <p:nvPr/>
        </p:nvSpPr>
        <p:spPr>
          <a:xfrm>
            <a:off x="548217" y="362578"/>
            <a:ext cx="646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PATHOPHYSIOLOGY: </a:t>
            </a:r>
            <a:endParaRPr lang="en-IN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08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2475067-9C77-1AB0-4C22-E3DA92EE397C}"/>
              </a:ext>
            </a:extLst>
          </p:cNvPr>
          <p:cNvSpPr>
            <a:spLocks noGrp="1"/>
          </p:cNvSpPr>
          <p:nvPr/>
        </p:nvSpPr>
        <p:spPr>
          <a:xfrm>
            <a:off x="639095" y="340254"/>
            <a:ext cx="7330410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j-cs"/>
              </a:defRPr>
            </a:lvl1pPr>
          </a:lstStyle>
          <a:p>
            <a:r>
              <a:rPr lang="en-US" dirty="0"/>
              <a:t>THERAPEUTIC MANAGEMENT: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83E327-B093-224F-91D5-318414A79C72}"/>
              </a:ext>
            </a:extLst>
          </p:cNvPr>
          <p:cNvSpPr>
            <a:spLocks noGrp="1"/>
          </p:cNvSpPr>
          <p:nvPr/>
        </p:nvSpPr>
        <p:spPr>
          <a:xfrm>
            <a:off x="686590" y="672107"/>
            <a:ext cx="7336505" cy="491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accent1"/>
                </a:solidFill>
                <a:latin typeface="Aptos Display" panose="020B0004020202020204" pitchFamily="34" charset="0"/>
              </a:rPr>
              <a:t>NON PHARMACOLOGICAL</a:t>
            </a:r>
            <a:r>
              <a:rPr lang="en-US" sz="2000" b="1" dirty="0">
                <a:solidFill>
                  <a:schemeClr val="accent1"/>
                </a:solidFill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exposure to indoor allergens</a:t>
            </a:r>
          </a:p>
          <a:p>
            <a:pPr>
              <a:lnSpc>
                <a:spcPct val="10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tobacco smoke</a:t>
            </a:r>
          </a:p>
          <a:p>
            <a:pPr>
              <a:lnSpc>
                <a:spcPct val="10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vehicle emission</a:t>
            </a:r>
          </a:p>
          <a:p>
            <a:pPr>
              <a:lnSpc>
                <a:spcPct val="10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irritants in the workplace</a:t>
            </a:r>
          </a:p>
          <a:p>
            <a:pPr>
              <a:lnSpc>
                <a:spcPct val="100000"/>
              </a:lnSpc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role of infections on asthma development ,especially in children and young infants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10C1C64-E6F3-7997-AA4F-654B46BB47B5}"/>
              </a:ext>
            </a:extLst>
          </p:cNvPr>
          <p:cNvSpPr>
            <a:spLocks noGrp="1"/>
          </p:cNvSpPr>
          <p:nvPr/>
        </p:nvSpPr>
        <p:spPr>
          <a:xfrm>
            <a:off x="935430" y="237467"/>
            <a:ext cx="8650112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PHARMACOLOGICAL TREATMENT: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ED2620-1486-8F9E-9F29-7E3036164994}"/>
              </a:ext>
            </a:extLst>
          </p:cNvPr>
          <p:cNvSpPr>
            <a:spLocks noGrp="1"/>
          </p:cNvSpPr>
          <p:nvPr/>
        </p:nvSpPr>
        <p:spPr>
          <a:xfrm>
            <a:off x="935430" y="745067"/>
            <a:ext cx="7404238" cy="405553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300" b="1" dirty="0">
                <a:solidFill>
                  <a:schemeClr val="accent1"/>
                </a:solidFill>
              </a:rPr>
              <a:t>DUOLIN</a:t>
            </a:r>
            <a:r>
              <a:rPr lang="en-US" sz="2000" b="1" dirty="0">
                <a:solidFill>
                  <a:srgbClr val="0070C0"/>
                </a:solidFill>
              </a:rPr>
              <a:t>:[</a:t>
            </a:r>
            <a:r>
              <a:rPr lang="en-US" sz="2000" b="1" dirty="0" err="1">
                <a:solidFill>
                  <a:srgbClr val="0070C0"/>
                </a:solidFill>
              </a:rPr>
              <a:t>Duolin</a:t>
            </a:r>
            <a:r>
              <a:rPr lang="en-US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 err="1">
                <a:solidFill>
                  <a:srgbClr val="0070C0"/>
                </a:solidFill>
              </a:rPr>
              <a:t>respules</a:t>
            </a:r>
            <a:r>
              <a:rPr lang="en-US" sz="2000" b="1" dirty="0">
                <a:solidFill>
                  <a:srgbClr val="0070C0"/>
                </a:solidFill>
              </a:rPr>
              <a:t> nebulizer]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Comes under the class of bronchodilators.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Convenient ,rapid, onset, without significant systemic side effect.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&gt;2 times a week indicates need of regular controller therapy.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effects 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Dryness in mouth.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Cough headache 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Palpitation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side effects fade away with time.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95DF97-D9BA-0A68-DDB3-98011A58729A}"/>
              </a:ext>
            </a:extLst>
          </p:cNvPr>
          <p:cNvSpPr>
            <a:spLocks noGrp="1"/>
          </p:cNvSpPr>
          <p:nvPr/>
        </p:nvSpPr>
        <p:spPr>
          <a:xfrm>
            <a:off x="452828" y="228800"/>
            <a:ext cx="7127378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j-cs"/>
              </a:defRPr>
            </a:lvl1pPr>
          </a:lstStyle>
          <a:p>
            <a:r>
              <a:rPr lang="en-US" sz="1800" dirty="0">
                <a:latin typeface="Arial Rounded MT Bold" panose="020F0704030504030204" pitchFamily="34" charset="0"/>
              </a:rPr>
              <a:t>BUDECORT</a:t>
            </a:r>
            <a:r>
              <a:rPr lang="en-US" sz="1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:[Budesonide </a:t>
            </a:r>
            <a:r>
              <a:rPr lang="en-US" sz="1800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respules</a:t>
            </a:r>
            <a:r>
              <a:rPr lang="en-US" sz="18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nebulizer]</a:t>
            </a:r>
            <a:endParaRPr lang="en-IN" sz="18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1C8480-E26F-9806-29C5-A3AA959180FA}"/>
              </a:ext>
            </a:extLst>
          </p:cNvPr>
          <p:cNvSpPr>
            <a:spLocks noGrp="1"/>
          </p:cNvSpPr>
          <p:nvPr/>
        </p:nvSpPr>
        <p:spPr>
          <a:xfrm>
            <a:off x="690741" y="811849"/>
            <a:ext cx="7903772" cy="4392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Comes under the class of corticosteroids.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Budesonide is a medication used to manage and treat inflammatory diseases.</a:t>
            </a:r>
          </a:p>
          <a:p>
            <a:pPr>
              <a:lnSpc>
                <a:spcPct val="110000"/>
              </a:lnSpc>
              <a:tabLst>
                <a:tab pos="5834063" algn="l"/>
              </a:tabLs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used to control the development of asthma.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High temperature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Ear or sinus pain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 change in 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mucus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should be administered with the help of nebulizer. Put 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respule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solution into nebulizer, let it transform into a fine mist and then inhale it through a face mask or mouthpiece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6A9A5C4D-35A1-4349-740C-DAE0D61821D9}"/>
              </a:ext>
            </a:extLst>
          </p:cNvPr>
          <p:cNvSpPr>
            <a:spLocks noGrp="1"/>
          </p:cNvSpPr>
          <p:nvPr/>
        </p:nvSpPr>
        <p:spPr>
          <a:xfrm>
            <a:off x="645908" y="304800"/>
            <a:ext cx="8193292" cy="5628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ASTHALIN: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EB848DE-EA60-64A1-8AC8-D70E7C7FC223}"/>
              </a:ext>
            </a:extLst>
          </p:cNvPr>
          <p:cNvSpPr>
            <a:spLocks noGrp="1"/>
          </p:cNvSpPr>
          <p:nvPr/>
        </p:nvSpPr>
        <p:spPr>
          <a:xfrm>
            <a:off x="623855" y="795869"/>
            <a:ext cx="8200105" cy="4735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Asthalin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syrup is a bronchodilator which contains salbutamol.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works by relaxing and widening the lung’s airways, making it easier to breathe, especially in asthma and COPD.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used for dry cough.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effects:</a:t>
            </a:r>
          </a:p>
          <a:p>
            <a:pPr lvl="2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experience chest pain and breathing problem during the treatment.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take with or without food.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to take it at the same time each day.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D4ADCD97-937D-9BA9-CB52-927F19A0C00E}"/>
              </a:ext>
            </a:extLst>
          </p:cNvPr>
          <p:cNvSpPr>
            <a:spLocks noGrp="1"/>
          </p:cNvSpPr>
          <p:nvPr/>
        </p:nvSpPr>
        <p:spPr>
          <a:xfrm>
            <a:off x="870233" y="440530"/>
            <a:ext cx="6797453" cy="4415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accent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+mj-cs"/>
              </a:defRPr>
            </a:lvl1pPr>
          </a:lstStyle>
          <a:p>
            <a:r>
              <a:rPr lang="en-US" sz="2100" dirty="0">
                <a:solidFill>
                  <a:srgbClr val="FF0000"/>
                </a:solidFill>
              </a:rPr>
              <a:t>HYDROCOTISONE:</a:t>
            </a:r>
            <a:endParaRPr lang="en-IN" sz="2100" dirty="0">
              <a:solidFill>
                <a:srgbClr val="FF0000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8CD0C41-B699-63BB-BBDD-118A033A0EC7}"/>
              </a:ext>
            </a:extLst>
          </p:cNvPr>
          <p:cNvSpPr>
            <a:spLocks noGrp="1"/>
          </p:cNvSpPr>
          <p:nvPr/>
        </p:nvSpPr>
        <p:spPr>
          <a:xfrm>
            <a:off x="870233" y="882122"/>
            <a:ext cx="7002210" cy="3715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5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1400" kern="1200" spc="1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sure you swallow all the of the liquid, otherwise you may not get all of the dose.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should monitor blood pressure and blood sugar level that patient with DM may leads to increase in BSL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effect: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Headache,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Muscleache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Diarrhoea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PARACETAMOL: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363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non </a:t>
            </a:r>
            <a:r>
              <a:rPr lang="en-US" sz="1600" dirty="0" err="1">
                <a:solidFill>
                  <a:srgbClr val="363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opiod</a:t>
            </a:r>
            <a:r>
              <a:rPr lang="en-US" sz="1600" dirty="0">
                <a:solidFill>
                  <a:srgbClr val="363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analgesic and anti pyretic drug 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363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indicated for the relief of fever which is caused by </a:t>
            </a:r>
            <a:r>
              <a:rPr lang="en-US" sz="1600" dirty="0" err="1">
                <a:solidFill>
                  <a:srgbClr val="363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Budecort</a:t>
            </a:r>
            <a:r>
              <a:rPr lang="en-US" sz="1600" dirty="0">
                <a:solidFill>
                  <a:srgbClr val="363C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drug.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solidFill>
                <a:srgbClr val="363C3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sign Inspiration Marketing Plan by Slidesgo">
  <a:themeElements>
    <a:clrScheme name="Simple Light">
      <a:dk1>
        <a:srgbClr val="272729"/>
      </a:dk1>
      <a:lt1>
        <a:srgbClr val="F8F8F8"/>
      </a:lt1>
      <a:dk2>
        <a:srgbClr val="FFDE6E"/>
      </a:dk2>
      <a:lt2>
        <a:srgbClr val="FF6142"/>
      </a:lt2>
      <a:accent1>
        <a:srgbClr val="FF619A"/>
      </a:accent1>
      <a:accent2>
        <a:srgbClr val="BD6EE5"/>
      </a:accent2>
      <a:accent3>
        <a:srgbClr val="0273FF"/>
      </a:accent3>
      <a:accent4>
        <a:srgbClr val="01EA85"/>
      </a:accent4>
      <a:accent5>
        <a:srgbClr val="FFFFFF"/>
      </a:accent5>
      <a:accent6>
        <a:srgbClr val="FFFFFF"/>
      </a:accent6>
      <a:hlink>
        <a:srgbClr val="2727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481</Words>
  <Application>Microsoft Office PowerPoint</Application>
  <PresentationFormat>On-screen Show (16:9)</PresentationFormat>
  <Paragraphs>62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Albert Sans</vt:lpstr>
      <vt:lpstr>Arial</vt:lpstr>
      <vt:lpstr>Algerian</vt:lpstr>
      <vt:lpstr>Nunito Light</vt:lpstr>
      <vt:lpstr>Aptos Display</vt:lpstr>
      <vt:lpstr>Wingdings</vt:lpstr>
      <vt:lpstr>Times New Roman</vt:lpstr>
      <vt:lpstr>Inter Tight Black</vt:lpstr>
      <vt:lpstr>Raleway</vt:lpstr>
      <vt:lpstr>Cooper Black</vt:lpstr>
      <vt:lpstr>Arial Rounded MT Bold</vt:lpstr>
      <vt:lpstr>Lucida Bright</vt:lpstr>
      <vt:lpstr>Inter Tight</vt:lpstr>
      <vt:lpstr>Aptos</vt:lpstr>
      <vt:lpstr>Design Inspiration Marketing Plan by Slidesgo</vt:lpstr>
      <vt:lpstr> ASTHMA PATIENT COUNSELLING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ASTHMA PATIENT COUNSELLING</dc:title>
  <dc:creator>hemanth surya</dc:creator>
  <cp:lastModifiedBy>Gugan Ram</cp:lastModifiedBy>
  <cp:revision>5</cp:revision>
  <dcterms:modified xsi:type="dcterms:W3CDTF">2024-04-15T08:16:11Z</dcterms:modified>
</cp:coreProperties>
</file>